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2" r:id="rId3"/>
    <p:sldId id="25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3" r:id="rId14"/>
    <p:sldId id="265" r:id="rId15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3"/>
    <a:srgbClr val="CCECFF"/>
    <a:srgbClr val="99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9AD3-2345-460C-8D5C-ED61C7ABD965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1048-55C5-4F47-A50E-F34A9B760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2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898-A2BE-483B-B006-AEADDF696FA4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0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355-ABDA-462B-8D41-5A3BA057B21C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8875-3AEB-49E8-832B-F22605BC3790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3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C95C-2EB6-479A-A665-4CAD0DBB48B3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1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0B3-F04A-468C-B7BA-132365801A25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5FE-1620-46E6-A0D2-FCA07299BB82}" type="datetime1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B1C4-7924-48F4-ACE7-95AE5B52E9A9}" type="datetime1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3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2EBD-7142-490F-9E2B-83053E6B21EE}" type="datetime1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A45-8A17-4FF4-B0E1-D1BE2D33C7E5}" type="datetime1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193F-8CC2-4209-9454-909431E7514B}" type="datetime1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4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8BBC-E682-4AFA-B818-4C1CD6DCFCFC}" type="datetime1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04D9-644A-4925-96E8-B61379C6020C}" type="datetime1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ill_life_photography" TargetMode="External"/><Relationship Id="rId2" Type="http://schemas.openxmlformats.org/officeDocument/2006/relationships/hyperlink" Target="https://www.google.com/search?q=everyday+object+photography&amp;rlz=1C1CHBF_enGB879GB879&amp;sxsrf=ALeKk01Lvnx7el2HAQ_hiB-RN0hLcraITw:1594021240902&amp;source=lnms&amp;tbm=isch&amp;sa=X&amp;ved=2ahUKEwiA_M_uj7jqAhXFRxUIHYr_BjIQ_AUoAXoECAsQAw&amp;biw=1164&amp;bih=75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rvingpenn.org/still-lif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CHBF_enGB879GB879&amp;sxsrf=ALeKk02-LpBG_2G9TVwEE63tyjFM3whehw%3A1594025549110&amp;ei=TeYCX6euBrXExgOf6ZrABw&amp;q=contact+sheet+in+photography&amp;oq=contact+sheet+in+photogrpahy&amp;gs_lcp=CgZwc3ktYWIQARgAMgQIABANMggIABANEAUQHlDNFFjNFGDkI2gAcAB4AIABXIgBXJIBATGYAQCgAQGqAQdnd3Mtd2l6&amp;sclient=psy-ab" TargetMode="External"/><Relationship Id="rId2" Type="http://schemas.openxmlformats.org/officeDocument/2006/relationships/hyperlink" Target="https://www.youtube.com/watch?v=eZW7ka9xgX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lr.com/" TargetMode="External"/><Relationship Id="rId4" Type="http://schemas.openxmlformats.org/officeDocument/2006/relationships/hyperlink" Target="https://www.youtube.com/watch?v=BPlMQS4xgX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mailto:g.morris@penworthamgirls.lancs.sch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search?q=everyday+object+photography&amp;rlz=1C1CHBF_enGB879GB879&amp;sxsrf=ALeKk01Lvnx7el2HAQ_hiB-RN0hLcraITw:1594021240902&amp;source=lnms&amp;tbm=isch&amp;sa=X&amp;ved=2ahUKEwiA_M_uj7jqAhXFRxUIHYr_BjIQ_AUoAXoECAsQAw&amp;biw=1164&amp;bih=75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Still_life_photography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rvingpenn.org/still-lif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rvingpenn.org/still-lif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CHBF_enGB879GB879&amp;sxsrf=ALeKk02-LpBG_2G9TVwEE63tyjFM3whehw:1594025549110&amp;ei=TeYCX6euBrXExgOf6ZrABw&amp;q=contact+sheet+in+photography&amp;oq=contact+sheet+in+photogrpahy&amp;gs_lcp=CgZwc3ktYWIQARgAMgQIABANMggIABANEAUQHlDNFFjNFGDkI2gAcAB4AIABXIgBXJIBATGYAQCgAQGqAQdnd3Mtd2l6&amp;sclient=psy-ab" TargetMode="External"/><Relationship Id="rId2" Type="http://schemas.openxmlformats.org/officeDocument/2006/relationships/hyperlink" Target="https://www.youtube.com/watch?v=eZW7ka9xgX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BPlMQS4xgX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103" t="3639" r="58021" b="3261"/>
          <a:stretch/>
        </p:blipFill>
        <p:spPr>
          <a:xfrm>
            <a:off x="11508204" y="175126"/>
            <a:ext cx="1140996" cy="92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938645" y="1972262"/>
            <a:ext cx="12192000" cy="46130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GCSE Photography</a:t>
            </a:r>
            <a:r>
              <a:rPr lang="en-US" sz="7200" b="1" spc="3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7200" b="1" spc="3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7200" b="1" spc="3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HOME LEARNING</a:t>
            </a:r>
          </a:p>
          <a:p>
            <a:pPr>
              <a:lnSpc>
                <a:spcPct val="100000"/>
              </a:lnSpc>
            </a:pPr>
            <a:r>
              <a:rPr lang="en-US" sz="7200" b="1" spc="300" dirty="0">
                <a:latin typeface="Century Gothic" panose="020B0502020202020204" pitchFamily="34" charset="0"/>
                <a:cs typeface="Arial" panose="020B0604020202020204" pitchFamily="34" charset="0"/>
              </a:rPr>
              <a:t>Lab.</a:t>
            </a:r>
            <a:endParaRPr lang="en-US" sz="49600" b="1" spc="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7200" b="1" spc="300" dirty="0">
              <a:solidFill>
                <a:srgbClr val="FFC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0" b="1" i="1" spc="300" dirty="0">
                <a:latin typeface="Century Gothic" panose="020B0502020202020204" pitchFamily="34" charset="0"/>
                <a:cs typeface="Arial" panose="020B0604020202020204" pitchFamily="34" charset="0"/>
              </a:rPr>
              <a:t>SUMMER PREPARATION </a:t>
            </a:r>
          </a:p>
          <a:p>
            <a:pPr>
              <a:lnSpc>
                <a:spcPct val="100000"/>
              </a:lnSpc>
            </a:pPr>
            <a:r>
              <a:rPr lang="en-US" sz="4000" b="1" i="1" spc="300" dirty="0">
                <a:latin typeface="Century Gothic" panose="020B0502020202020204" pitchFamily="34" charset="0"/>
                <a:cs typeface="Arial" panose="020B0604020202020204" pitchFamily="34" charset="0"/>
              </a:rPr>
              <a:t>BOOKLET 2020</a:t>
            </a:r>
            <a:endParaRPr lang="en-GB" sz="4000" b="1" i="1" spc="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810863" y="2810865"/>
            <a:ext cx="6039855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GCSE PHOTOGRAPHY / SUMMER PREPARATION</a:t>
            </a:r>
            <a:endParaRPr lang="en-GB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9064" y="90582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Miss Morris / Head of Art &amp; Design and Photography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7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Select and EDIT best images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2328" y="1015137"/>
            <a:ext cx="12399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Edit your images using </a:t>
            </a:r>
            <a:r>
              <a:rPr lang="en-GB" sz="3600" dirty="0">
                <a:hlinkClick r:id="rId2"/>
              </a:rPr>
              <a:t>https://pixlr.com/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2060"/>
                </a:solidFill>
              </a:rPr>
              <a:t>or use your smart phone.  (You can edit the colour, size, crop, enhance your image to make it look better)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Copy and paste one of your best images here.  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Explain in a few sentences why it is one of your favourites.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7569" y="4187988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381" y="4942654"/>
            <a:ext cx="2529767" cy="436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44" y="4101443"/>
            <a:ext cx="7098470" cy="52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8: Select Final Image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2328" y="1015137"/>
            <a:ext cx="1239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Copy and paste a large version of your best image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85165" y="3562531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122" y="4462817"/>
            <a:ext cx="4107088" cy="3764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6" y="3702712"/>
            <a:ext cx="7089231" cy="51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9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Evaluation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2328" y="1015137"/>
            <a:ext cx="1239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2060"/>
                </a:solidFill>
              </a:rPr>
              <a:t>Describe how your photo ‘shoot’ went and evaluate the strengths and weaknesses of your final image.  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2060"/>
                </a:solidFill>
              </a:rPr>
              <a:t>What would you do differently if you were to plan another photo shoot?  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2060"/>
                </a:solidFill>
              </a:rPr>
              <a:t>How well were you able to use photography? 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2060"/>
                </a:solidFill>
              </a:rPr>
              <a:t>What did you learn?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83564" y="4576310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564" y="5446594"/>
            <a:ext cx="2924867" cy="3538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0" y="4576310"/>
            <a:ext cx="6196717" cy="45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6662" y="440136"/>
            <a:ext cx="7295038" cy="8888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-4519" y="3555417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-21528"/>
            <a:ext cx="12801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EVERYDAY OBJECTS</a:t>
            </a:r>
            <a:endParaRPr lang="en-US" sz="240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2" y="3534652"/>
            <a:ext cx="35504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STILL LIFE PHOTOGRAPHY?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6001" y="533847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9944" y="511407"/>
            <a:ext cx="27045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IMAGES FROM THE INTERNET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88" y="1099986"/>
            <a:ext cx="4669879" cy="2207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Copy and paste 6 x images </a:t>
            </a:r>
            <a:r>
              <a:rPr lang="en-GB" b="1" u="sng" dirty="0" smtClean="0">
                <a:solidFill>
                  <a:srgbClr val="002060"/>
                </a:solidFill>
              </a:rPr>
              <a:t>here</a:t>
            </a:r>
            <a:r>
              <a:rPr lang="en-GB" b="1" dirty="0" smtClean="0">
                <a:solidFill>
                  <a:srgbClr val="002060"/>
                </a:solidFill>
              </a:rPr>
              <a:t> from the internet based on </a:t>
            </a:r>
            <a:r>
              <a:rPr lang="en-GB" b="1" dirty="0" smtClean="0">
                <a:solidFill>
                  <a:srgbClr val="002060"/>
                </a:solidFill>
                <a:hlinkClick r:id="rId2"/>
              </a:rPr>
              <a:t>Everyday </a:t>
            </a:r>
            <a:r>
              <a:rPr lang="en-GB" b="1" dirty="0">
                <a:solidFill>
                  <a:srgbClr val="002060"/>
                </a:solidFill>
                <a:hlinkClick r:id="rId2"/>
              </a:rPr>
              <a:t>O</a:t>
            </a:r>
            <a:r>
              <a:rPr lang="en-GB" b="1" dirty="0" smtClean="0">
                <a:solidFill>
                  <a:srgbClr val="002060"/>
                </a:solidFill>
                <a:hlinkClick r:id="rId2"/>
              </a:rPr>
              <a:t>bject </a:t>
            </a:r>
            <a:r>
              <a:rPr lang="en-GB" b="1" dirty="0">
                <a:solidFill>
                  <a:srgbClr val="002060"/>
                </a:solidFill>
                <a:hlinkClick r:id="rId2"/>
              </a:rPr>
              <a:t>P</a:t>
            </a:r>
            <a:r>
              <a:rPr lang="en-GB" b="1" dirty="0" smtClean="0">
                <a:solidFill>
                  <a:srgbClr val="002060"/>
                </a:solidFill>
                <a:hlinkClick r:id="rId2"/>
              </a:rPr>
              <a:t>hotography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7988" y="4108927"/>
            <a:ext cx="4669879" cy="1440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 YOUR OWN WORDS, using size 12 font, type here to explain what </a:t>
            </a:r>
            <a:r>
              <a:rPr lang="en-GB" b="1" dirty="0" smtClean="0">
                <a:solidFill>
                  <a:srgbClr val="002060"/>
                </a:solidFill>
                <a:hlinkClick r:id="rId3"/>
              </a:rPr>
              <a:t>still life photography </a:t>
            </a:r>
            <a:r>
              <a:rPr lang="en-GB" b="1" dirty="0" smtClean="0">
                <a:solidFill>
                  <a:srgbClr val="002060"/>
                </a:solidFill>
              </a:rPr>
              <a:t>is.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0" y="5883403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582" y="5863248"/>
            <a:ext cx="465224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IMAGES OF IRVING PENN’S PHOTOGRAPHY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7988" y="6422276"/>
            <a:ext cx="4669879" cy="2906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Copy and paste 6 x STILL LIFE images </a:t>
            </a:r>
            <a:r>
              <a:rPr lang="en-GB" b="1" u="sng" dirty="0" smtClean="0">
                <a:solidFill>
                  <a:srgbClr val="002060"/>
                </a:solidFill>
              </a:rPr>
              <a:t>here</a:t>
            </a:r>
            <a:r>
              <a:rPr lang="en-GB" b="1" dirty="0" smtClean="0">
                <a:solidFill>
                  <a:srgbClr val="002060"/>
                </a:solidFill>
              </a:rPr>
              <a:t> from the internet based on </a:t>
            </a:r>
            <a:r>
              <a:rPr lang="en-GB" b="1" dirty="0" smtClean="0">
                <a:solidFill>
                  <a:srgbClr val="002060"/>
                </a:solidFill>
                <a:hlinkClick r:id="rId4"/>
              </a:rPr>
              <a:t>Irving Penn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423400" y="537205"/>
            <a:ext cx="3263900" cy="292683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156700" y="505845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FAVORITE IRVING PENN IMAGE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10146" y="528243"/>
            <a:ext cx="3779904" cy="293758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11938" y="491334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SEMI ANALYSIS (Done in year 8 &amp; 9)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08353" y="1116899"/>
            <a:ext cx="4316807" cy="301645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10146" y="1079991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06562" y="2565145"/>
            <a:ext cx="7295036" cy="276694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08354" y="2528236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ELEMENTS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506560" y="4143933"/>
            <a:ext cx="7295038" cy="256159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6561" y="1383176"/>
            <a:ext cx="4318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My chosen photographer </a:t>
            </a:r>
            <a:r>
              <a:rPr lang="en-US" sz="1200" dirty="0"/>
              <a:t>is called…</a:t>
            </a:r>
          </a:p>
          <a:p>
            <a:pPr>
              <a:defRPr/>
            </a:pPr>
            <a:r>
              <a:rPr lang="en-US" sz="1200" dirty="0"/>
              <a:t>The title of this Photograph is … (give the image’s title)</a:t>
            </a:r>
          </a:p>
          <a:p>
            <a:pPr>
              <a:defRPr/>
            </a:pPr>
            <a:r>
              <a:rPr lang="en-GB" sz="1200" dirty="0"/>
              <a:t>The genre of this photograph is … (still life/ portraiture/ landscape etc.)</a:t>
            </a:r>
          </a:p>
          <a:p>
            <a:pPr>
              <a:defRPr/>
            </a:pPr>
            <a:r>
              <a:rPr lang="en-GB" sz="1200" dirty="0"/>
              <a:t>The props I can see in this picture are … (state the objects you see.)</a:t>
            </a:r>
            <a:endParaRPr lang="en-US" sz="1200" dirty="0"/>
          </a:p>
          <a:p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5536865" y="2960818"/>
            <a:ext cx="7295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/>
              <a:t>The Photographer uses the 7 visual Elements of Art in his/her work to create this photograph.  </a:t>
            </a:r>
          </a:p>
          <a:p>
            <a:pPr>
              <a:defRPr/>
            </a:pPr>
            <a:r>
              <a:rPr lang="en-GB" sz="1200" dirty="0"/>
              <a:t>In my opinion the strongest elements are … (Choose 2-3 from the 7 elements of Line, Shape, Form, Texture, Pattern, Colour (+tone) and Space</a:t>
            </a:r>
            <a:r>
              <a:rPr lang="en-GB" sz="1200" dirty="0"/>
              <a:t>)</a:t>
            </a:r>
            <a:endParaRPr lang="en-GB" sz="1200" dirty="0"/>
          </a:p>
          <a:p>
            <a:pPr>
              <a:defRPr/>
            </a:pPr>
            <a:r>
              <a:rPr lang="en-GB" sz="1200" dirty="0"/>
              <a:t>Now explain how each of your 2-3 identified elements are used in the </a:t>
            </a:r>
            <a:r>
              <a:rPr lang="en-GB" sz="1200" dirty="0"/>
              <a:t>photograph</a:t>
            </a:r>
            <a:endParaRPr lang="en-GB" sz="1200" dirty="0"/>
          </a:p>
          <a:p>
            <a:pPr>
              <a:defRPr/>
            </a:pPr>
            <a:r>
              <a:rPr lang="en-GB" sz="1200" dirty="0"/>
              <a:t>The photographer uses colour well in his/her work because …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496458" y="4108927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6764" y="4513189"/>
            <a:ext cx="7295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/>
              <a:t>The main focal point of the image is (what stands out the most to you?)… I can tell this because …</a:t>
            </a:r>
          </a:p>
          <a:p>
            <a:pPr>
              <a:defRPr/>
            </a:pPr>
            <a:r>
              <a:rPr lang="en-GB" sz="1200" dirty="0"/>
              <a:t>The … (identify the objects) have been placed in the…(foreground/middle ground/ background) so that they (explain </a:t>
            </a:r>
            <a:r>
              <a:rPr lang="en-GB" sz="1200" dirty="0" smtClean="0"/>
              <a:t> </a:t>
            </a:r>
            <a:r>
              <a:rPr lang="en-GB" sz="1200" dirty="0"/>
              <a:t>why you think the photographer has placed the objects where they </a:t>
            </a:r>
            <a:r>
              <a:rPr lang="en-GB" sz="1200" dirty="0" smtClean="0"/>
              <a:t>are or taken the shot as it is.  </a:t>
            </a:r>
            <a:r>
              <a:rPr lang="en-GB" sz="1200" dirty="0"/>
              <a:t>This is known as the composition)</a:t>
            </a:r>
          </a:p>
          <a:p>
            <a:pPr>
              <a:defRPr/>
            </a:pPr>
            <a:r>
              <a:rPr lang="en-GB" sz="1200" dirty="0"/>
              <a:t>I believe this photo has been taken…(inside using a studio with bright lights, outside) using...(natural sunlight, a lamp) because …</a:t>
            </a:r>
          </a:p>
          <a:p>
            <a:pPr>
              <a:defRPr/>
            </a:pPr>
            <a:r>
              <a:rPr lang="en-GB" sz="1200" dirty="0"/>
              <a:t>I can see that the light comes from … (the left/right/above/below) which is... (describe what the light is doing… is it highlighting, reflecting or creating shadow)</a:t>
            </a:r>
          </a:p>
          <a:p>
            <a:pPr>
              <a:defRPr/>
            </a:pPr>
            <a:endParaRPr lang="en-GB" sz="1200" dirty="0" smtClean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endParaRPr lang="en-GB" sz="1200" dirty="0" smtClean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dirty="0" smtClean="0"/>
              <a:t>SHOOT </a:t>
            </a:r>
            <a:r>
              <a:rPr lang="en-GB" sz="1200" dirty="0"/>
              <a:t>PLAN (A plan of how you will create your own photographs in their style) </a:t>
            </a:r>
          </a:p>
          <a:p>
            <a:pPr>
              <a:defRPr/>
            </a:pPr>
            <a:r>
              <a:rPr lang="en-GB" sz="1200" dirty="0"/>
              <a:t>To create (emulate) this photograph myself, I will need to …(explain what type of camera, camera settings, props and shooting environment you would need to re-create this image yourself). 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516662" y="6270825"/>
            <a:ext cx="7295038" cy="256159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516662" y="6248927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PLAN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26764" y="7699312"/>
            <a:ext cx="7295038" cy="256159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526764" y="7658114"/>
            <a:ext cx="35559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INTENT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6662" y="7972098"/>
            <a:ext cx="729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/>
              <a:t>I feel the photo gives a message of … (what message, mood or feeling do you get from the image – calm, sombre, happy, expressive, energetic, scary, moody, natural, cool, freshness, warmth,  sadness, loneliness, cold, power, purity, innocence, darkness, evil, haunting, elegance, mystery, fearful).</a:t>
            </a:r>
          </a:p>
          <a:p>
            <a:pPr>
              <a:defRPr/>
            </a:pPr>
            <a:r>
              <a:rPr lang="en-GB" sz="1200" dirty="0"/>
              <a:t>I think this way because </a:t>
            </a:r>
            <a:r>
              <a:rPr lang="en-GB" sz="1200" dirty="0" smtClean="0"/>
              <a:t>…</a:t>
            </a:r>
          </a:p>
          <a:p>
            <a:pPr>
              <a:defRPr/>
            </a:pPr>
            <a:r>
              <a:rPr lang="en-GB" sz="1200" dirty="0" smtClean="0"/>
              <a:t>When I create my own photographs I will try to re-create this feeling/atmosphere by …</a:t>
            </a:r>
            <a:endParaRPr lang="en-GB" sz="1200" dirty="0"/>
          </a:p>
        </p:txBody>
      </p:sp>
      <p:sp>
        <p:nvSpPr>
          <p:cNvPr id="87" name="Rectangle 86"/>
          <p:cNvSpPr/>
          <p:nvPr/>
        </p:nvSpPr>
        <p:spPr>
          <a:xfrm>
            <a:off x="9767764" y="910107"/>
            <a:ext cx="2862139" cy="1825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Copy and paste your favourite </a:t>
            </a:r>
            <a:r>
              <a:rPr lang="en-GB" b="1" dirty="0" smtClean="0">
                <a:solidFill>
                  <a:srgbClr val="002060"/>
                </a:solidFill>
                <a:hlinkClick r:id="rId4"/>
              </a:rPr>
              <a:t>Irving Penn</a:t>
            </a:r>
            <a:r>
              <a:rPr lang="en-GB" b="1" dirty="0" smtClean="0">
                <a:solidFill>
                  <a:srgbClr val="002060"/>
                </a:solidFill>
              </a:rPr>
              <a:t> Still </a:t>
            </a:r>
            <a:r>
              <a:rPr lang="en-GB" b="1" dirty="0">
                <a:solidFill>
                  <a:srgbClr val="002060"/>
                </a:solidFill>
              </a:rPr>
              <a:t>L</a:t>
            </a:r>
            <a:r>
              <a:rPr lang="en-GB" b="1" dirty="0" smtClean="0">
                <a:solidFill>
                  <a:srgbClr val="002060"/>
                </a:solidFill>
              </a:rPr>
              <a:t>ife image here.</a:t>
            </a:r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sz="1200" b="1" u="sng" dirty="0" smtClean="0">
                <a:solidFill>
                  <a:srgbClr val="002060"/>
                </a:solidFill>
              </a:rPr>
              <a:t>This should be one you would like to copy the style of (emulate)</a:t>
            </a:r>
            <a:endParaRPr lang="en-GB" sz="1200" b="1" u="sng" dirty="0">
              <a:solidFill>
                <a:srgbClr val="00206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806777" y="6201538"/>
            <a:ext cx="405124" cy="38567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2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-21528"/>
            <a:ext cx="12801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EVERYDAY OBJECTS</a:t>
            </a:r>
            <a:endParaRPr lang="en-US" sz="240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6001" y="533847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9944" y="511407"/>
            <a:ext cx="15586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SHEET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2" y="943672"/>
            <a:ext cx="5099668" cy="3421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solidFill>
                  <a:srgbClr val="002060"/>
                </a:solidFill>
              </a:rPr>
              <a:t>Copy and paste a </a:t>
            </a:r>
            <a:r>
              <a:rPr lang="en-GB" sz="1800" b="1" dirty="0" smtClean="0">
                <a:solidFill>
                  <a:srgbClr val="002060"/>
                </a:solidFill>
                <a:hlinkClick r:id="rId2"/>
              </a:rPr>
              <a:t>PRINT SCREEN </a:t>
            </a:r>
            <a:r>
              <a:rPr lang="en-GB" sz="1800" b="1" dirty="0" smtClean="0">
                <a:solidFill>
                  <a:srgbClr val="002060"/>
                </a:solidFill>
              </a:rPr>
              <a:t>of your contact sheet </a:t>
            </a:r>
            <a:r>
              <a:rPr lang="en-GB" sz="1800" b="1" u="sng" dirty="0" smtClean="0">
                <a:solidFill>
                  <a:srgbClr val="002060"/>
                </a:solidFill>
              </a:rPr>
              <a:t>here</a:t>
            </a:r>
            <a:r>
              <a:rPr lang="en-GB" sz="1800" b="1" dirty="0" smtClean="0">
                <a:solidFill>
                  <a:srgbClr val="002060"/>
                </a:solidFill>
              </a:rPr>
              <a:t>.  These are ‘thumbnails’ (tiny pictures) of the 20-30 images you have taken for your ‘shoot.’</a:t>
            </a:r>
          </a:p>
          <a:p>
            <a:pPr algn="ctr"/>
            <a:endParaRPr lang="en-GB" sz="1800" b="1" dirty="0">
              <a:solidFill>
                <a:srgbClr val="002060"/>
              </a:solidFill>
            </a:endParaRPr>
          </a:p>
          <a:p>
            <a:pPr algn="ctr"/>
            <a:r>
              <a:rPr lang="en-GB" sz="1800" b="1" dirty="0" smtClean="0">
                <a:solidFill>
                  <a:srgbClr val="002060"/>
                </a:solidFill>
              </a:rPr>
              <a:t>Not sure what a contact sheet is?  </a:t>
            </a:r>
            <a:r>
              <a:rPr lang="en-GB" sz="1800" b="1" dirty="0" smtClean="0">
                <a:solidFill>
                  <a:srgbClr val="002060"/>
                </a:solidFill>
                <a:hlinkClick r:id="rId3"/>
              </a:rPr>
              <a:t>Click here </a:t>
            </a:r>
            <a:r>
              <a:rPr lang="en-GB" sz="1800" b="1" dirty="0" smtClean="0">
                <a:solidFill>
                  <a:srgbClr val="002060"/>
                </a:solidFill>
              </a:rPr>
              <a:t>…</a:t>
            </a:r>
          </a:p>
          <a:p>
            <a:pPr algn="ctr"/>
            <a:endParaRPr lang="en-GB" sz="1800" b="1" dirty="0">
              <a:solidFill>
                <a:srgbClr val="002060"/>
              </a:solidFill>
            </a:endParaRPr>
          </a:p>
          <a:p>
            <a:pPr algn="ctr"/>
            <a:r>
              <a:rPr lang="en-GB" sz="1800" b="1" dirty="0" smtClean="0">
                <a:solidFill>
                  <a:srgbClr val="002060"/>
                </a:solidFill>
              </a:rPr>
              <a:t>How do you make a contact sheet?  </a:t>
            </a:r>
            <a:r>
              <a:rPr lang="en-GB" sz="1800" b="1" dirty="0" smtClean="0">
                <a:solidFill>
                  <a:srgbClr val="002060"/>
                </a:solidFill>
                <a:hlinkClick r:id="rId4"/>
              </a:rPr>
              <a:t>Watch this …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001" y="4456172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8" y="4433732"/>
            <a:ext cx="13788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IMAGE 1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627" y="4843557"/>
            <a:ext cx="2974719" cy="2091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Edit your images using </a:t>
            </a:r>
            <a:r>
              <a:rPr lang="en-GB" sz="1400" dirty="0">
                <a:hlinkClick r:id="rId5"/>
              </a:rPr>
              <a:t>https://pixlr.com</a:t>
            </a:r>
            <a:r>
              <a:rPr lang="en-GB" sz="1400" dirty="0" smtClean="0">
                <a:hlinkClick r:id="rId5"/>
              </a:rPr>
              <a:t>/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rgbClr val="002060"/>
                </a:solidFill>
              </a:rPr>
              <a:t>or use your smart </a:t>
            </a:r>
            <a:r>
              <a:rPr lang="en-GB" sz="1400" b="1" dirty="0" smtClean="0">
                <a:solidFill>
                  <a:srgbClr val="002060"/>
                </a:solidFill>
              </a:rPr>
              <a:t>phone.  (You can edit the colour, size, crop, enhance your image to make it look better)</a:t>
            </a:r>
            <a:endParaRPr lang="en-GB" sz="1400" b="1" dirty="0">
              <a:solidFill>
                <a:srgbClr val="00206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Copy and paste one of your best images here.  </a:t>
            </a: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Explain in a few sentences why it is one of your favourites.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86915" y="4850345"/>
            <a:ext cx="2077325" cy="2084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Explain </a:t>
            </a:r>
            <a:r>
              <a:rPr lang="en-GB" sz="1200" dirty="0">
                <a:solidFill>
                  <a:schemeClr val="tx1"/>
                </a:solidFill>
              </a:rPr>
              <a:t>in a few sentences </a:t>
            </a:r>
            <a:r>
              <a:rPr lang="en-GB" sz="1200" dirty="0" smtClean="0">
                <a:solidFill>
                  <a:schemeClr val="tx1"/>
                </a:solidFill>
              </a:rPr>
              <a:t>how you edited your image and its strengths / weaknesses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43" y="7033419"/>
            <a:ext cx="5251239" cy="296041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7010979"/>
            <a:ext cx="13788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IMAGE 2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569" y="7420804"/>
            <a:ext cx="2974719" cy="2091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Edit your images using </a:t>
            </a:r>
            <a:r>
              <a:rPr lang="en-GB" sz="1400" dirty="0">
                <a:hlinkClick r:id="rId5"/>
              </a:rPr>
              <a:t>https://pixlr.com</a:t>
            </a:r>
            <a:r>
              <a:rPr lang="en-GB" sz="1400" dirty="0" smtClean="0">
                <a:hlinkClick r:id="rId5"/>
              </a:rPr>
              <a:t>/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rgbClr val="002060"/>
                </a:solidFill>
              </a:rPr>
              <a:t>or use your smart </a:t>
            </a:r>
            <a:r>
              <a:rPr lang="en-GB" sz="1400" b="1" dirty="0" smtClean="0">
                <a:solidFill>
                  <a:srgbClr val="002060"/>
                </a:solidFill>
              </a:rPr>
              <a:t>phone.  (You can edit the colour, size, crop, enhance your image to make it look better)</a:t>
            </a:r>
            <a:endParaRPr lang="en-GB" sz="1400" b="1" dirty="0">
              <a:solidFill>
                <a:srgbClr val="00206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Copy and paste one of your best images here.  </a:t>
            </a: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Explain in a few sentences why it is one of your favourites.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77857" y="7427592"/>
            <a:ext cx="2077325" cy="2084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Explain </a:t>
            </a:r>
            <a:r>
              <a:rPr lang="en-GB" sz="1200" dirty="0">
                <a:solidFill>
                  <a:schemeClr val="tx1"/>
                </a:solidFill>
              </a:rPr>
              <a:t>in a few sentences </a:t>
            </a:r>
            <a:r>
              <a:rPr lang="en-GB" sz="1200" dirty="0" smtClean="0">
                <a:solidFill>
                  <a:schemeClr val="tx1"/>
                </a:solidFill>
              </a:rPr>
              <a:t>how you edited your image and its strengths / weaknesses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57880" y="144096"/>
            <a:ext cx="7118252" cy="266813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53937" y="121656"/>
            <a:ext cx="13788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IMAGE 3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55506" y="531481"/>
            <a:ext cx="2974719" cy="2091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Edit your images using </a:t>
            </a:r>
            <a:r>
              <a:rPr lang="en-GB" sz="1400" dirty="0">
                <a:hlinkClick r:id="rId5"/>
              </a:rPr>
              <a:t>https://pixlr.com</a:t>
            </a:r>
            <a:r>
              <a:rPr lang="en-GB" sz="1400" dirty="0" smtClean="0">
                <a:hlinkClick r:id="rId5"/>
              </a:rPr>
              <a:t>/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rgbClr val="002060"/>
                </a:solidFill>
              </a:rPr>
              <a:t>or use your smart </a:t>
            </a:r>
            <a:r>
              <a:rPr lang="en-GB" sz="1400" b="1" dirty="0" smtClean="0">
                <a:solidFill>
                  <a:srgbClr val="002060"/>
                </a:solidFill>
              </a:rPr>
              <a:t>phone.  (You can edit the colour, size, crop, enhance your image to make it look better)</a:t>
            </a:r>
            <a:endParaRPr lang="en-GB" sz="1400" b="1" dirty="0">
              <a:solidFill>
                <a:srgbClr val="00206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Copy and paste one of your best images here.  </a:t>
            </a:r>
          </a:p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Explain in a few sentences why it is one of your favourites.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31794" y="538269"/>
            <a:ext cx="2077325" cy="2084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Explain </a:t>
            </a:r>
            <a:r>
              <a:rPr lang="en-GB" sz="1200" dirty="0">
                <a:solidFill>
                  <a:schemeClr val="tx1"/>
                </a:solidFill>
              </a:rPr>
              <a:t>in a few sentences </a:t>
            </a:r>
            <a:r>
              <a:rPr lang="en-GB" sz="1200" dirty="0" smtClean="0">
                <a:solidFill>
                  <a:schemeClr val="tx1"/>
                </a:solidFill>
              </a:rPr>
              <a:t>how you edited your image and its strengths / weaknesses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55506" y="2743783"/>
            <a:ext cx="7246093" cy="316114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51563" y="2721343"/>
            <a:ext cx="131388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IMAGE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3132" y="3131167"/>
            <a:ext cx="6923000" cy="4810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002060"/>
                </a:solidFill>
              </a:rPr>
              <a:t>Copy and paste a large version of your best image here</a:t>
            </a:r>
            <a:r>
              <a:rPr lang="en-GB" sz="1400" b="1" dirty="0" smtClean="0">
                <a:solidFill>
                  <a:srgbClr val="002060"/>
                </a:solidFill>
              </a:rPr>
              <a:t>.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53132" y="8427940"/>
            <a:ext cx="6923000" cy="1031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</a:rPr>
              <a:t>Describe how </a:t>
            </a:r>
            <a:r>
              <a:rPr lang="en-GB" sz="1200" dirty="0" smtClean="0">
                <a:solidFill>
                  <a:schemeClr val="tx1"/>
                </a:solidFill>
              </a:rPr>
              <a:t>your photo </a:t>
            </a:r>
            <a:r>
              <a:rPr lang="en-GB" sz="1200" dirty="0">
                <a:solidFill>
                  <a:schemeClr val="tx1"/>
                </a:solidFill>
              </a:rPr>
              <a:t>‘shoot’ went and evaluate the strengths and weaknesses of your final </a:t>
            </a:r>
            <a:r>
              <a:rPr lang="en-GB" sz="1200" dirty="0" smtClean="0">
                <a:solidFill>
                  <a:schemeClr val="tx1"/>
                </a:solidFill>
              </a:rPr>
              <a:t>image.  </a:t>
            </a:r>
          </a:p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What </a:t>
            </a:r>
            <a:r>
              <a:rPr lang="en-GB" sz="1200" dirty="0">
                <a:solidFill>
                  <a:schemeClr val="tx1"/>
                </a:solidFill>
              </a:rPr>
              <a:t>would you do </a:t>
            </a:r>
            <a:r>
              <a:rPr lang="en-GB" sz="1200" dirty="0" smtClean="0">
                <a:solidFill>
                  <a:schemeClr val="tx1"/>
                </a:solidFill>
              </a:rPr>
              <a:t>differently </a:t>
            </a:r>
            <a:r>
              <a:rPr lang="en-GB" sz="1200" dirty="0">
                <a:solidFill>
                  <a:schemeClr val="tx1"/>
                </a:solidFill>
              </a:rPr>
              <a:t>if you were to plan </a:t>
            </a:r>
            <a:r>
              <a:rPr lang="en-GB" sz="1200" dirty="0" smtClean="0">
                <a:solidFill>
                  <a:schemeClr val="tx1"/>
                </a:solidFill>
              </a:rPr>
              <a:t>another photo </a:t>
            </a:r>
            <a:r>
              <a:rPr lang="en-GB" sz="1200" dirty="0">
                <a:solidFill>
                  <a:schemeClr val="tx1"/>
                </a:solidFill>
              </a:rPr>
              <a:t>shoot?  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How </a:t>
            </a:r>
            <a:r>
              <a:rPr lang="en-GB" sz="1200" dirty="0">
                <a:solidFill>
                  <a:schemeClr val="tx1"/>
                </a:solidFill>
              </a:rPr>
              <a:t>well were you able to use </a:t>
            </a:r>
            <a:r>
              <a:rPr lang="en-GB" sz="1200" dirty="0" smtClean="0">
                <a:solidFill>
                  <a:schemeClr val="tx1"/>
                </a:solidFill>
              </a:rPr>
              <a:t>photography</a:t>
            </a:r>
            <a:r>
              <a:rPr lang="en-GB" sz="1200" dirty="0">
                <a:solidFill>
                  <a:schemeClr val="tx1"/>
                </a:solidFill>
              </a:rPr>
              <a:t>? 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What </a:t>
            </a:r>
            <a:r>
              <a:rPr lang="en-GB" sz="1200" dirty="0">
                <a:solidFill>
                  <a:schemeClr val="tx1"/>
                </a:solidFill>
              </a:rPr>
              <a:t>did you learn?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51563" y="8013694"/>
            <a:ext cx="7246093" cy="316114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60000"/>
                  <a:lumOff val="40000"/>
                </a:schemeClr>
              </a:gs>
              <a:gs pos="55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47620" y="7991254"/>
            <a:ext cx="24450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IMAGE EVALUATION</a:t>
            </a:r>
            <a:endParaRPr 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3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11972" y="9090025"/>
            <a:ext cx="4320540" cy="511175"/>
          </a:xfrm>
        </p:spPr>
        <p:txBody>
          <a:bodyPr/>
          <a:lstStyle/>
          <a:p>
            <a:r>
              <a:rPr lang="en-US" dirty="0" smtClean="0"/>
              <a:t>Miss Morris / Head of Art &amp; Design and Photography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87886" y="787886"/>
            <a:ext cx="19939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0385" y="287814"/>
            <a:ext cx="11823715" cy="9325630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Over the Summer holidays we would like you to complete the following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tasks.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 You can use this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PowerPoint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as a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Template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for your work.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You have chosen to do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Photography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so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that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means your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enjoy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taking pictures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using a computer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Please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email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me if you have problems to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g.morris@penworthamgirls.lancs.sch.uk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Please start typing into this PowerPoint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at it has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already been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set up to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A3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size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for you. 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Click here to start editing it.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Only use size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12 font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when typing.</a:t>
            </a:r>
          </a:p>
        </p:txBody>
      </p:sp>
    </p:spTree>
    <p:extLst>
      <p:ext uri="{BB962C8B-B14F-4D97-AF65-F5344CB8AC3E}">
        <p14:creationId xmlns:p14="http://schemas.microsoft.com/office/powerpoint/2010/main" val="35616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43616" y="447669"/>
            <a:ext cx="7102258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1: IMAGES FROM THE INTERNET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94345" y="1015137"/>
            <a:ext cx="6400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Copy and paste 6 x images </a:t>
            </a:r>
            <a:r>
              <a:rPr lang="en-GB" sz="3600" b="1" dirty="0" smtClean="0">
                <a:solidFill>
                  <a:srgbClr val="002060"/>
                </a:solidFill>
              </a:rPr>
              <a:t>from </a:t>
            </a:r>
            <a:r>
              <a:rPr lang="en-GB" sz="3600" b="1" dirty="0">
                <a:solidFill>
                  <a:srgbClr val="002060"/>
                </a:solidFill>
              </a:rPr>
              <a:t>the internet based on </a:t>
            </a:r>
            <a:r>
              <a:rPr lang="en-GB" sz="3600" b="1" dirty="0">
                <a:solidFill>
                  <a:srgbClr val="002060"/>
                </a:solidFill>
                <a:hlinkClick r:id="rId2"/>
              </a:rPr>
              <a:t>Everyday Object Photography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4" y="3240509"/>
            <a:ext cx="7732343" cy="5490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532" y="4301835"/>
            <a:ext cx="3267075" cy="20859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157569" y="3405935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2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Find out what Still Life Means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94345" y="1015137"/>
            <a:ext cx="6400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IN YOUR OWN WORDS, using size 12 font, </a:t>
            </a:r>
            <a:r>
              <a:rPr lang="en-GB" sz="3600" b="1" dirty="0" smtClean="0">
                <a:solidFill>
                  <a:srgbClr val="002060"/>
                </a:solidFill>
              </a:rPr>
              <a:t>type </a:t>
            </a:r>
            <a:r>
              <a:rPr lang="en-GB" sz="3600" b="1" dirty="0">
                <a:solidFill>
                  <a:srgbClr val="002060"/>
                </a:solidFill>
              </a:rPr>
              <a:t>to explain what </a:t>
            </a:r>
            <a:r>
              <a:rPr lang="en-GB" sz="3600" b="1" dirty="0">
                <a:solidFill>
                  <a:srgbClr val="002060"/>
                </a:solidFill>
                <a:hlinkClick r:id="rId2"/>
              </a:rPr>
              <a:t>still life photography </a:t>
            </a:r>
            <a:r>
              <a:rPr lang="en-GB" sz="3600" b="1" dirty="0">
                <a:solidFill>
                  <a:srgbClr val="002060"/>
                </a:solidFill>
              </a:rPr>
              <a:t>is.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57569" y="3405935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5" y="3305725"/>
            <a:ext cx="8012323" cy="5763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46084" y="4112183"/>
            <a:ext cx="187503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Still life photography is …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3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3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Collect images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94345" y="1015137"/>
            <a:ext cx="6400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Copy and paste 6 x STILL LIFE </a:t>
            </a:r>
            <a:r>
              <a:rPr lang="en-GB" sz="3600" b="1" dirty="0" smtClean="0">
                <a:solidFill>
                  <a:srgbClr val="002060"/>
                </a:solidFill>
              </a:rPr>
              <a:t>images </a:t>
            </a:r>
            <a:r>
              <a:rPr lang="en-GB" sz="3600" b="1" dirty="0">
                <a:solidFill>
                  <a:srgbClr val="002060"/>
                </a:solidFill>
              </a:rPr>
              <a:t>from the internet based on </a:t>
            </a:r>
            <a:r>
              <a:rPr lang="en-GB" sz="3600" b="1" dirty="0">
                <a:solidFill>
                  <a:srgbClr val="002060"/>
                </a:solidFill>
                <a:hlinkClick r:id="rId2"/>
              </a:rPr>
              <a:t>Irving Penn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7569" y="3405935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907" y="4383001"/>
            <a:ext cx="412432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28" y="3243523"/>
            <a:ext cx="7729069" cy="55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4: Choose 1 best image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94345" y="1015137"/>
            <a:ext cx="64008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Copy and paste your favourite </a:t>
            </a:r>
            <a:r>
              <a:rPr lang="en-GB" sz="3600" b="1" dirty="0">
                <a:solidFill>
                  <a:srgbClr val="002060"/>
                </a:solidFill>
                <a:hlinkClick r:id="rId2"/>
              </a:rPr>
              <a:t>Irving Penn</a:t>
            </a:r>
            <a:r>
              <a:rPr lang="en-GB" sz="3600" b="1" dirty="0">
                <a:solidFill>
                  <a:srgbClr val="002060"/>
                </a:solidFill>
              </a:rPr>
              <a:t> Still Life image here</a:t>
            </a:r>
            <a:r>
              <a:rPr lang="en-GB" sz="3600" b="1" dirty="0" smtClean="0">
                <a:solidFill>
                  <a:srgbClr val="002060"/>
                </a:solidFill>
              </a:rPr>
              <a:t>.</a:t>
            </a:r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u="sng" dirty="0">
                <a:solidFill>
                  <a:srgbClr val="002060"/>
                </a:solidFill>
              </a:rPr>
              <a:t>This should be one you would like to copy the style of (emulate)</a:t>
            </a:r>
            <a:endParaRPr lang="en-GB" sz="3200" b="1" u="sng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7569" y="3405935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6" y="3405935"/>
            <a:ext cx="7689486" cy="5707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374" y="4496552"/>
            <a:ext cx="3281391" cy="3526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5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5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Complete SEMI Analysis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27342" y="1015137"/>
            <a:ext cx="10534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Complete the SEMI analysis sentence starters on this one photograph.</a:t>
            </a:r>
          </a:p>
          <a:p>
            <a:pPr algn="ctr"/>
            <a:r>
              <a:rPr lang="en-GB" sz="3600" b="1" u="sng" dirty="0" smtClean="0">
                <a:solidFill>
                  <a:srgbClr val="002060"/>
                </a:solidFill>
              </a:rPr>
              <a:t>We did SEMI analysis in both Year 8 &amp; 9 so you should be used to this</a:t>
            </a:r>
            <a:r>
              <a:rPr lang="en-GB" sz="36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en-GB" sz="3200" b="1" u="sng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7569" y="3405935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705" y="3977828"/>
            <a:ext cx="3339390" cy="250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0" y="3748960"/>
            <a:ext cx="7490565" cy="5468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980" y="6610981"/>
            <a:ext cx="3852840" cy="28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23059" y="857067"/>
            <a:ext cx="12089201" cy="1463720"/>
          </a:xfrm>
          <a:prstGeom prst="roundRect">
            <a:avLst>
              <a:gd name="adj" fmla="val 458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SUBJECT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Describe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you can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endParaRPr lang="en-U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chosen photographer is called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itle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of this Photograph is … (give the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image’s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title)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genre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of this photograph is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 (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still life/ portraiture/ landscape etc.)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props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I can see in this picture are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 (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state the objects you see.)</a:t>
            </a:r>
            <a:endParaRPr lang="en-US" sz="1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3059" y="2511694"/>
            <a:ext cx="12089201" cy="1660707"/>
          </a:xfrm>
          <a:prstGeom prst="roundRect">
            <a:avLst>
              <a:gd name="adj" fmla="val 458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ELEMENTS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Describe the 7 Elements of Art</a:t>
            </a:r>
            <a:endParaRPr lang="en-GB" sz="1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Photographer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uses the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 visual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lements of Art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his/her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work to create this photograph.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my opinion, the strongest elements are … (Choose 2-3 from the 7 elements of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Line, Shape, Form, Texture, Pattern, Colour (+tone) and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Spac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sz="1400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explain how each of your 2-3 identified elements are used in the photograph</a:t>
            </a:r>
            <a:endParaRPr lang="en-GB" sz="1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photographer uses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colour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well in his/her work because 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3058" y="4362450"/>
            <a:ext cx="12089201" cy="2743200"/>
          </a:xfrm>
          <a:prstGeom prst="roundRect">
            <a:avLst>
              <a:gd name="adj" fmla="val 458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MEDIA</a:t>
            </a: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How was the Photograph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made?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main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focal point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image is (what stands out the most to you?)… I can tell this because … (is it placed/arranged or coloured in a certain way?)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 (identify the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objects) have been placed in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the…(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foreground/middle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ground/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background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so that they (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explain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you think the photographer has placed the objects where they are or taken the shot as it is.  This is known as the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composition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believe this photo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has been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taken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…(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inside using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studio with bright lights, outside)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using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...(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natural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sunlight, a lamp)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 …</a:t>
            </a:r>
            <a:endParaRPr lang="en-GB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see that the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light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comes from … (the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left/right/above/below) which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is...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(describe what the light is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doing… is it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highlighting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reflecting or creating shadow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SHOOT PLAN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(A plan of how you will create your own photographs in their style) 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create (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emulate)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photograph myself, I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will need to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…(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explain what type of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camera, camera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settings,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props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shooting environment you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would need to re-create this image yourself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  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3058" y="7312960"/>
            <a:ext cx="12089201" cy="1374904"/>
          </a:xfrm>
          <a:prstGeom prst="roundRect">
            <a:avLst>
              <a:gd name="adj" fmla="val 458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INTENT / What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 the Photographer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trying to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‘say’ in the image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US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feel the photo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gives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message of … (what </a:t>
            </a:r>
            <a:r>
              <a:rPr lang="en-GB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message, mood or feeling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you get from the image – calm, sombre, happy, expressive, energetic, scary, moody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natural, cool, freshness, warmth,  sadness, loneliness, cold, power, purity, innocence, darkness, evil, haunting, elegance, mystery, fearful).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think this way because …</a:t>
            </a: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When I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take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my own photographs I will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try to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re-create this feeling/atmosphere by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8240" y="277776"/>
            <a:ext cx="9278835" cy="361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SEMI 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nalysis </a:t>
            </a: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2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2889" y="447669"/>
            <a:ext cx="777866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6: Create a Contact Sheet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99037" y="1683236"/>
            <a:ext cx="3784600" cy="418128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EVERYDAY OBJECTS / STILL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2328" y="1015137"/>
            <a:ext cx="12399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Copy and paste a </a:t>
            </a:r>
            <a:r>
              <a:rPr lang="en-GB" sz="3600" b="1" dirty="0">
                <a:solidFill>
                  <a:srgbClr val="002060"/>
                </a:solidFill>
                <a:hlinkClick r:id="rId2"/>
              </a:rPr>
              <a:t>PRINT SCREEN </a:t>
            </a:r>
            <a:r>
              <a:rPr lang="en-GB" sz="3600" b="1" dirty="0">
                <a:solidFill>
                  <a:srgbClr val="002060"/>
                </a:solidFill>
              </a:rPr>
              <a:t>of your contact sheet </a:t>
            </a:r>
            <a:r>
              <a:rPr lang="en-GB" sz="3600" b="1" u="sng" dirty="0">
                <a:solidFill>
                  <a:srgbClr val="002060"/>
                </a:solidFill>
              </a:rPr>
              <a:t>here</a:t>
            </a:r>
            <a:r>
              <a:rPr lang="en-GB" sz="3600" b="1" dirty="0">
                <a:solidFill>
                  <a:srgbClr val="002060"/>
                </a:solidFill>
              </a:rPr>
              <a:t>.  These are ‘thumbnails’ (tiny pictures) of the 20-30 images you have taken for your ‘shoot</a:t>
            </a:r>
            <a:r>
              <a:rPr lang="en-GB" sz="3600" b="1" dirty="0" smtClean="0">
                <a:solidFill>
                  <a:srgbClr val="002060"/>
                </a:solidFill>
              </a:rPr>
              <a:t>.’</a:t>
            </a:r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Not sure what a contact sheet is?  </a:t>
            </a:r>
            <a:r>
              <a:rPr lang="en-GB" sz="3600" b="1" dirty="0">
                <a:solidFill>
                  <a:srgbClr val="002060"/>
                </a:solidFill>
                <a:hlinkClick r:id="rId3"/>
              </a:rPr>
              <a:t>Click here </a:t>
            </a:r>
            <a:r>
              <a:rPr lang="en-GB" sz="3600" b="1" dirty="0" smtClean="0">
                <a:solidFill>
                  <a:srgbClr val="002060"/>
                </a:solidFill>
              </a:rPr>
              <a:t>…</a:t>
            </a:r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How do you make a contact sheet?  </a:t>
            </a:r>
            <a:r>
              <a:rPr lang="en-GB" sz="3600" b="1" dirty="0">
                <a:solidFill>
                  <a:srgbClr val="002060"/>
                </a:solidFill>
                <a:hlinkClick r:id="rId4"/>
              </a:rPr>
              <a:t>Watch this …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7569" y="4187988"/>
            <a:ext cx="2929002" cy="444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Example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032" y="4892596"/>
            <a:ext cx="2886075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20" y="4000790"/>
            <a:ext cx="7114943" cy="52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1830</Words>
  <Application>Microsoft Office PowerPoint</Application>
  <PresentationFormat>A3 Paper (297x420 mm)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Tasks GCSE Art &amp; Design</dc:title>
  <dc:creator>Peter Mullen</dc:creator>
  <cp:lastModifiedBy>Adam Mullen</cp:lastModifiedBy>
  <cp:revision>43</cp:revision>
  <dcterms:created xsi:type="dcterms:W3CDTF">2020-06-15T16:47:47Z</dcterms:created>
  <dcterms:modified xsi:type="dcterms:W3CDTF">2020-07-06T09:34:14Z</dcterms:modified>
</cp:coreProperties>
</file>